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93"/>
  </p:normalViewPr>
  <p:slideViewPr>
    <p:cSldViewPr snapToGrid="0" snapToObjects="1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B6D43E-3A21-E746-8205-6A3573AC3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10E1F9C-E4BF-A546-B05F-1D56A85AE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D0014AC-1D59-794E-ABD6-0A814062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87C9-5976-184C-A121-C6EA2E2607FA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9AF0E2E-81E3-724C-B096-E11C7AF9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1404DE3-C60A-A849-AE56-946CFF6F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4336-465D-D241-9822-16735DA490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59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750958-94AB-7443-AD42-904D0842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709A741-BBB7-B949-9FC2-6E9BC9C78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C4AB278-AF97-7C4A-8C04-8FD316FBC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87C9-5976-184C-A121-C6EA2E2607FA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918E002-5F57-8E44-A9CF-5FE9AD93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E59D0C2-7627-0742-A97E-F0012E0E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4336-465D-D241-9822-16735DA490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10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764C6D6-41BD-A24F-BDCD-9182FCCB2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C5C6FEA-BB57-4946-86B9-85595E9FD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7FE81C7-7B03-FD43-8A06-76A39A01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87C9-5976-184C-A121-C6EA2E2607FA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3D210F2-0FF2-E349-9234-EA828A30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80B19D9-E02F-AF4A-BB7E-63B09CA2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4336-465D-D241-9822-16735DA490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38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AFBA40-20C7-6441-B51A-66E3704A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2D55776-24E3-474B-B02F-F9E4D9F6F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ED26AD1-892A-D145-8F05-7CD773C6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87C9-5976-184C-A121-C6EA2E2607FA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792D66-A19C-A245-AC38-993735634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A7E751B-9647-E845-8BD4-0FB15161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4336-465D-D241-9822-16735DA490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91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CB4B5B-E138-CD48-9B6B-50BC9D39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21B810D-A97D-734F-8AF6-FE7B7E472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8D574CF-EC6A-1A41-ABE5-190CBB56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87C9-5976-184C-A121-C6EA2E2607FA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99521E4-2C25-3844-BB48-C1F35DF4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02A83A0-FBD6-4944-BD29-25251E84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4336-465D-D241-9822-16735DA490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53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C6BACD3-83C7-4F4B-9137-A4786A1D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158AF11-B80E-CF41-87ED-E15081142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158F0A2-9455-7C43-922E-84F677B2A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7F30D1F-680B-C74B-9CBA-AF5B01794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87C9-5976-184C-A121-C6EA2E2607FA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8CFBEBB-435A-B44A-A178-917D4855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7F8AAC7-DFD3-F24E-8B6A-DEB1D2AB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4336-465D-D241-9822-16735DA490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52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A234AF-F7D4-FD4D-BA89-E0EB001A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378AF56-9F22-7B41-AC8F-06C3A2B8A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858E57E-AFF5-C942-9847-65AB01DC9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FE53871-4AA7-5449-B8E5-830D4D8A2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911EC44B-7311-EE44-9CCD-32D19537EE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52E61B18-6025-5F4E-BBEA-EE44D321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87C9-5976-184C-A121-C6EA2E2607FA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B3EBDC4-338D-3241-8E4B-A334D095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FA4490F0-D7D1-A446-A9F5-AC9C0E51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4336-465D-D241-9822-16735DA490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27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A46CEF7-777E-8C47-9CA1-42533F3B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B9C2DFE-DC6F-474D-B19A-CE8B0241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87C9-5976-184C-A121-C6EA2E2607FA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D11BC83-E232-7149-95CB-709AE831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338A1E4-6A33-8A4C-AE63-B6FFEBA4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4336-465D-D241-9822-16735DA490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7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9537E264-C7B6-5742-BAA3-E479A8C1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87C9-5976-184C-A121-C6EA2E2607FA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2E8D4762-6D84-514F-AEFA-B55766CE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6CEA02A-6191-3B4F-A3F3-DB328569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4336-465D-D241-9822-16735DA490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13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A4F1EA-F5AF-C547-85D7-B64D0DCA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D9FFABA-7950-9C48-A48D-3F94E48D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EDB241F-6267-7245-9559-05B78CD43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0A4D8A6-57DD-4F4D-B935-283ACFF4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87C9-5976-184C-A121-C6EA2E2607FA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F742724-B748-F740-B2E2-DE47C60F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77C9AEC-D108-4E4C-A27D-AC6842A1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4336-465D-D241-9822-16735DA490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2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B4BDAE-512D-FB40-A0E9-85705745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D025049D-8C8F-0F45-BFFD-8A422C9C6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1FA03FF-BEDE-3647-838E-55654B33D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935E659-6428-D140-94C7-6FBAD2C8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87C9-5976-184C-A121-C6EA2E2607FA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86E9858-4BD0-2A40-8C8C-FC4FBB9F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CDB0F07-4F99-284B-B4A2-3BA1E1D6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4336-465D-D241-9822-16735DA490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19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DC7C8CF7-E690-1A46-9185-2D78D598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DA602A8-4D7D-614C-AFEC-946FFCF26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54AF84E-0409-3143-A058-FF5421D73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D87C9-5976-184C-A121-C6EA2E2607FA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964B6D8-165E-074F-9FBB-929FA09F2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BD21558-8885-8B4B-97A6-B62180A5E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84336-465D-D241-9822-16735DA490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47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ur, armoire, intérieur, lit&#10;&#10;&#10;&#10;Description générée automatiquement">
            <a:extLst>
              <a:ext uri="{FF2B5EF4-FFF2-40B4-BE49-F238E27FC236}">
                <a16:creationId xmlns:a16="http://schemas.microsoft.com/office/drawing/2014/main" xmlns="" id="{9F2586C8-4B36-C44E-9199-9F07B1043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776" y="2076526"/>
            <a:ext cx="5733231" cy="381520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D8F45A9-2490-D346-9EE7-191AA15B7F03}"/>
              </a:ext>
            </a:extLst>
          </p:cNvPr>
          <p:cNvSpPr txBox="1"/>
          <p:nvPr/>
        </p:nvSpPr>
        <p:spPr>
          <a:xfrm>
            <a:off x="5216014" y="1165123"/>
            <a:ext cx="697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Prêt à dormir</a:t>
            </a:r>
          </a:p>
        </p:txBody>
      </p:sp>
    </p:spTree>
    <p:extLst>
      <p:ext uri="{BB962C8B-B14F-4D97-AF65-F5344CB8AC3E}">
        <p14:creationId xmlns:p14="http://schemas.microsoft.com/office/powerpoint/2010/main" val="356199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intérieur, plancher, fille&#10;&#10;&#10;&#10;Description générée automatiquement">
            <a:extLst>
              <a:ext uri="{FF2B5EF4-FFF2-40B4-BE49-F238E27FC236}">
                <a16:creationId xmlns:a16="http://schemas.microsoft.com/office/drawing/2014/main" xmlns="" id="{772FE57B-E5E0-2E48-9392-CB0D72CFE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85" y="1430593"/>
            <a:ext cx="7099135" cy="39968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A240C8C-FDB0-2041-B408-974503FEE1EE}"/>
              </a:ext>
            </a:extLst>
          </p:cNvPr>
          <p:cNvSpPr txBox="1"/>
          <p:nvPr/>
        </p:nvSpPr>
        <p:spPr>
          <a:xfrm>
            <a:off x="4925961" y="634181"/>
            <a:ext cx="158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rappeler</a:t>
            </a:r>
          </a:p>
        </p:txBody>
      </p:sp>
    </p:spTree>
    <p:extLst>
      <p:ext uri="{BB962C8B-B14F-4D97-AF65-F5344CB8AC3E}">
        <p14:creationId xmlns:p14="http://schemas.microsoft.com/office/powerpoint/2010/main" val="361332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personne, dents, brossage, mur&#10;&#10;&#10;&#10;Description générée automatiquement">
            <a:extLst>
              <a:ext uri="{FF2B5EF4-FFF2-40B4-BE49-F238E27FC236}">
                <a16:creationId xmlns:a16="http://schemas.microsoft.com/office/drawing/2014/main" xmlns="" id="{B58A1917-9830-B042-9737-39621D41B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820" y="1680291"/>
            <a:ext cx="3982064" cy="466750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E502115-B10C-B249-8D55-8CE1E92D8052}"/>
              </a:ext>
            </a:extLst>
          </p:cNvPr>
          <p:cNvSpPr txBox="1"/>
          <p:nvPr/>
        </p:nvSpPr>
        <p:spPr>
          <a:xfrm>
            <a:off x="4300182" y="634181"/>
            <a:ext cx="325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 brosser les dents</a:t>
            </a:r>
          </a:p>
        </p:txBody>
      </p:sp>
    </p:spTree>
    <p:extLst>
      <p:ext uri="{BB962C8B-B14F-4D97-AF65-F5344CB8AC3E}">
        <p14:creationId xmlns:p14="http://schemas.microsoft.com/office/powerpoint/2010/main" val="201631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6124002-3A8E-3543-B593-189717E49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115" y="1388192"/>
            <a:ext cx="5442155" cy="408161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284DF75-A83F-DC49-825C-4A89B849AE8A}"/>
              </a:ext>
            </a:extLst>
          </p:cNvPr>
          <p:cNvSpPr txBox="1"/>
          <p:nvPr/>
        </p:nvSpPr>
        <p:spPr>
          <a:xfrm>
            <a:off x="4965539" y="682906"/>
            <a:ext cx="338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Allumer la lumière- il fait plus clair</a:t>
            </a:r>
          </a:p>
        </p:txBody>
      </p:sp>
    </p:spTree>
    <p:extLst>
      <p:ext uri="{BB962C8B-B14F-4D97-AF65-F5344CB8AC3E}">
        <p14:creationId xmlns:p14="http://schemas.microsoft.com/office/powerpoint/2010/main" val="295469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personne, lit, pose&#10;&#10;&#10;&#10;Description générée automatiquement">
            <a:extLst>
              <a:ext uri="{FF2B5EF4-FFF2-40B4-BE49-F238E27FC236}">
                <a16:creationId xmlns:a16="http://schemas.microsoft.com/office/drawing/2014/main" xmlns="" id="{51AE5AA1-81B2-C343-A588-755E4C6EC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274" y="2240350"/>
            <a:ext cx="5141452" cy="34521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1FE0356-5F1D-4346-9F2A-71CD218A3F4B}"/>
              </a:ext>
            </a:extLst>
          </p:cNvPr>
          <p:cNvSpPr txBox="1"/>
          <p:nvPr/>
        </p:nvSpPr>
        <p:spPr>
          <a:xfrm>
            <a:off x="4527756" y="1386348"/>
            <a:ext cx="26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S’endormir</a:t>
            </a:r>
          </a:p>
        </p:txBody>
      </p:sp>
    </p:spTree>
    <p:extLst>
      <p:ext uri="{BB962C8B-B14F-4D97-AF65-F5344CB8AC3E}">
        <p14:creationId xmlns:p14="http://schemas.microsoft.com/office/powerpoint/2010/main" val="260936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cher, bâtiment, jaune&#10;&#10;&#10;&#10;Description générée automatiquement">
            <a:extLst>
              <a:ext uri="{FF2B5EF4-FFF2-40B4-BE49-F238E27FC236}">
                <a16:creationId xmlns:a16="http://schemas.microsoft.com/office/drawing/2014/main" xmlns="" id="{82BBD8E3-8BA7-D543-9071-5E9647889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270" y="1946786"/>
            <a:ext cx="2963460" cy="395256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DC95FE1-6A27-444D-9C9F-5C439385CCE5}"/>
              </a:ext>
            </a:extLst>
          </p:cNvPr>
          <p:cNvSpPr txBox="1"/>
          <p:nvPr/>
        </p:nvSpPr>
        <p:spPr>
          <a:xfrm>
            <a:off x="4291780" y="1120877"/>
            <a:ext cx="576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Porte un peu ouverte - entrouverte</a:t>
            </a:r>
          </a:p>
        </p:txBody>
      </p:sp>
    </p:spTree>
    <p:extLst>
      <p:ext uri="{BB962C8B-B14F-4D97-AF65-F5344CB8AC3E}">
        <p14:creationId xmlns:p14="http://schemas.microsoft.com/office/powerpoint/2010/main" val="29254872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22</Words>
  <Application>Microsoft Office PowerPoint</Application>
  <PresentationFormat>Personnalisé</PresentationFormat>
  <Paragraphs>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goetschy</dc:creator>
  <cp:lastModifiedBy>catherine.midy</cp:lastModifiedBy>
  <cp:revision>7</cp:revision>
  <cp:lastPrinted>2018-11-27T07:18:04Z</cp:lastPrinted>
  <dcterms:created xsi:type="dcterms:W3CDTF">2018-11-25T14:35:55Z</dcterms:created>
  <dcterms:modified xsi:type="dcterms:W3CDTF">2019-02-11T19:39:29Z</dcterms:modified>
</cp:coreProperties>
</file>