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3"/>
  </p:normalViewPr>
  <p:slideViewPr>
    <p:cSldViewPr snapToGrid="0" snapToObjects="1">
      <p:cViewPr varScale="1">
        <p:scale>
          <a:sx n="85" d="100"/>
          <a:sy n="85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2235A-A6AE-D34F-B86A-1F75B8E3D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1F9F25-7731-9742-81E9-DAA8FECE3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EAB67E-87FD-E94C-95FB-4FB706DA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C84189-E26A-7945-9DC9-99F67876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26B68F-CA76-8E41-8D6E-7F910DB4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9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5D1D6-B070-F544-8B92-550F68B4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465DF5-BE9C-264C-95F0-E690BA04E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A2293-421C-BB43-A3C3-D723A707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E7A10-DD51-A346-B419-1D067F13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2266DA-8ADD-A74B-94C1-2DE0CAC6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02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3DEAEA-00C0-2D43-8839-41C9A9362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A0A8EC-C271-7948-B8D0-C6C36D42B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534AB7-423D-B640-87DE-5CE8BC77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7BCA18-AC0B-1E47-A50B-4919304E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CE3ADC-6E98-4E4F-BCD8-E456DF14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C242C-3538-7A4E-9286-23353957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E46D18-5595-4340-973E-FDA43252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14705-E8DE-9C4D-925A-1D2E34CD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85761C-7862-594D-BF0F-0C3F284E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1AE6AA-B5DA-CC4B-8598-12AFD80C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96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26070-38BD-674F-B4CE-0DE11CA9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981953-77D3-1B41-8F8B-499150F44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DC984B-4DA8-8B49-B5B8-46DB019D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A868B8-21CD-1347-9E73-63630F83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F62871-3370-5645-B2E8-C2632CF0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77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942BB-5A91-2D45-8764-BC06B334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0D8D3D-1467-8549-BFF2-BDBD83360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0FF06A-BBCB-284E-A795-3C9AA826D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0C8CD-F5B3-C046-A633-13150265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04C83-B9A6-0044-B349-764CBE6C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00BA5E-AC07-7C4B-A0D0-96C4B60A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13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00DFE-6399-C84B-AA4B-540B20A5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EC0629-82E3-2842-BDF5-C7D82BAB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6B422E-644E-0848-89CE-F30ECB396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5F7B6A-BC4D-3C46-A0F2-D5F99B11E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6962E5-A2FF-5542-92DE-A2367F1D1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1DB247-3537-8247-9CE6-C091CFA7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4CB127-75D1-1D42-A8F1-A08DC302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DC5145-CA9E-D949-B705-D30A7508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5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47F54-8F59-E34A-A6C1-DEC7AD42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474B65-9F9C-814B-B1BD-04CBA3E8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A61F66-EF63-A849-B737-1179A749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AC690F-D001-8743-BF47-B208C0DF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4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CAE79E-EE92-D44D-B28D-7A80FEE1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4ED1D0-A181-7B4C-8C3C-C545DAE5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A7F7F8-7956-744A-A8BD-9624C02C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7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29F23-F14F-B541-8DFD-DA2E4B4D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E9A4DA-76A1-C043-8DFB-D10812125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9681E4-5CF1-3D46-8E91-D227A367F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C91020-0EB4-B54B-9C7B-26D206E1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48DCFA-DBBB-AE47-A6A0-4468642D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4BE9FD-A431-CC43-BA4D-012E8F03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67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253AA-B3CF-AE43-B4A7-B0EDAC15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635B5-01EC-FA42-9E5D-C680BF709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CB93B5-F9D3-894A-8824-C5613D29F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7224F0-DDA8-1740-BDF9-352308A7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9F3746-2B98-8540-B4B2-30036198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5C20F3-9A1E-8840-8699-FEF88A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31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69D9F2-EC21-AD41-BFD1-0D67853E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C7DA2-7933-C744-8100-2C048C31D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800DD9-F3A5-564B-8C5B-BB13D6CA8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1E96C-E96E-E248-A6F4-8BDB15EA12F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8761C-9908-C14E-8C0A-93EE75A18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B3639-4A89-6D4B-A399-2A91D1A5D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A09A-22E3-9847-AD66-75C5C531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8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&#10;&#10;&#10;&#10;Description générée automatiquement">
            <a:extLst>
              <a:ext uri="{FF2B5EF4-FFF2-40B4-BE49-F238E27FC236}">
                <a16:creationId xmlns:a16="http://schemas.microsoft.com/office/drawing/2014/main" id="{4F2AD530-5B14-1944-8F72-DA92932A2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987" y="2283493"/>
            <a:ext cx="5683686" cy="35422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C085128-88A0-8A4F-98C0-EDC73FFBC132}"/>
              </a:ext>
            </a:extLst>
          </p:cNvPr>
          <p:cNvSpPr txBox="1"/>
          <p:nvPr/>
        </p:nvSpPr>
        <p:spPr>
          <a:xfrm>
            <a:off x="5239062" y="1335307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La soie</a:t>
            </a:r>
          </a:p>
        </p:txBody>
      </p:sp>
    </p:spTree>
    <p:extLst>
      <p:ext uri="{BB962C8B-B14F-4D97-AF65-F5344CB8AC3E}">
        <p14:creationId xmlns:p14="http://schemas.microsoft.com/office/powerpoint/2010/main" val="8695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animal, mammifère, extérieur&#10;&#10;&#10;&#10;Description générée automatiquement">
            <a:extLst>
              <a:ext uri="{FF2B5EF4-FFF2-40B4-BE49-F238E27FC236}">
                <a16:creationId xmlns:a16="http://schemas.microsoft.com/office/drawing/2014/main" id="{D96B62D2-0C91-5A44-AF90-B561A85F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102" y="1784882"/>
            <a:ext cx="4808287" cy="44574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80F502-70B5-664B-B38B-4ADBB5222B30}"/>
              </a:ext>
            </a:extLst>
          </p:cNvPr>
          <p:cNvSpPr txBox="1"/>
          <p:nvPr/>
        </p:nvSpPr>
        <p:spPr>
          <a:xfrm>
            <a:off x="4824846" y="915583"/>
            <a:ext cx="118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Le singe</a:t>
            </a:r>
          </a:p>
        </p:txBody>
      </p:sp>
    </p:spTree>
    <p:extLst>
      <p:ext uri="{BB962C8B-B14F-4D97-AF65-F5344CB8AC3E}">
        <p14:creationId xmlns:p14="http://schemas.microsoft.com/office/powerpoint/2010/main" val="219993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14FC84-72E9-DE43-9E65-9E8E0592B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9" y="2270541"/>
            <a:ext cx="3089223" cy="2316917"/>
          </a:xfrm>
          <a:prstGeom prst="rect">
            <a:avLst/>
          </a:prstGeom>
        </p:spPr>
      </p:pic>
      <p:pic>
        <p:nvPicPr>
          <p:cNvPr id="5" name="Mon film 1 - Petite.mov">
            <a:hlinkClick r:id="" action="ppaction://media"/>
            <a:extLst>
              <a:ext uri="{FF2B5EF4-FFF2-40B4-BE49-F238E27FC236}">
                <a16:creationId xmlns:a16="http://schemas.microsoft.com/office/drawing/2014/main" id="{5E754825-44EA-F84D-9C55-E36130212F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7334" y="1905000"/>
            <a:ext cx="5435600" cy="304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CF799E-6CAF-0341-A158-94F52125B91B}"/>
              </a:ext>
            </a:extLst>
          </p:cNvPr>
          <p:cNvSpPr txBox="1"/>
          <p:nvPr/>
        </p:nvSpPr>
        <p:spPr>
          <a:xfrm>
            <a:off x="4017364" y="1124263"/>
            <a:ext cx="409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Reculer sur la pointe des pattes</a:t>
            </a:r>
          </a:p>
        </p:txBody>
      </p:sp>
    </p:spTree>
    <p:extLst>
      <p:ext uri="{BB962C8B-B14F-4D97-AF65-F5344CB8AC3E}">
        <p14:creationId xmlns:p14="http://schemas.microsoft.com/office/powerpoint/2010/main" val="25998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nimal, éléphant, mammifère&#10;&#10;&#10;&#10;Description générée automatiquement">
            <a:extLst>
              <a:ext uri="{FF2B5EF4-FFF2-40B4-BE49-F238E27FC236}">
                <a16:creationId xmlns:a16="http://schemas.microsoft.com/office/drawing/2014/main" id="{171258C9-A017-D841-A1AA-DBA0B0707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431" y="1230243"/>
            <a:ext cx="3738145" cy="56277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3CEB9E6-A6E8-9E48-A860-C1F32067D3CE}"/>
              </a:ext>
            </a:extLst>
          </p:cNvPr>
          <p:cNvSpPr txBox="1"/>
          <p:nvPr/>
        </p:nvSpPr>
        <p:spPr>
          <a:xfrm>
            <a:off x="3706406" y="690730"/>
            <a:ext cx="211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La trompe</a:t>
            </a:r>
          </a:p>
        </p:txBody>
      </p:sp>
    </p:spTree>
    <p:extLst>
      <p:ext uri="{BB962C8B-B14F-4D97-AF65-F5344CB8AC3E}">
        <p14:creationId xmlns:p14="http://schemas.microsoft.com/office/powerpoint/2010/main" val="218718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6308571-BD9E-9449-ACC9-B4084C8AF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42" y="1154001"/>
            <a:ext cx="5459664" cy="54596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7A3FE9C-6399-A642-B03A-1C2BB469F543}"/>
              </a:ext>
            </a:extLst>
          </p:cNvPr>
          <p:cNvSpPr txBox="1"/>
          <p:nvPr/>
        </p:nvSpPr>
        <p:spPr>
          <a:xfrm>
            <a:off x="4275434" y="524655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Couleur de sable</a:t>
            </a:r>
          </a:p>
        </p:txBody>
      </p:sp>
    </p:spTree>
    <p:extLst>
      <p:ext uri="{BB962C8B-B14F-4D97-AF65-F5344CB8AC3E}">
        <p14:creationId xmlns:p14="http://schemas.microsoft.com/office/powerpoint/2010/main" val="163130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homme, intérieur, portant&#10;&#10;&#10;&#10;Description générée automatiquement">
            <a:extLst>
              <a:ext uri="{FF2B5EF4-FFF2-40B4-BE49-F238E27FC236}">
                <a16:creationId xmlns:a16="http://schemas.microsoft.com/office/drawing/2014/main" id="{E1D01B13-4AAA-054D-B52F-0FD40B66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10" y="2447473"/>
            <a:ext cx="3678989" cy="27592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836D08-337E-674D-B484-CB31A28870C8}"/>
              </a:ext>
            </a:extLst>
          </p:cNvPr>
          <p:cNvSpPr txBox="1"/>
          <p:nvPr/>
        </p:nvSpPr>
        <p:spPr>
          <a:xfrm>
            <a:off x="4655075" y="1420452"/>
            <a:ext cx="195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Hocher la tête</a:t>
            </a:r>
          </a:p>
        </p:txBody>
      </p:sp>
    </p:spTree>
    <p:extLst>
      <p:ext uri="{BB962C8B-B14F-4D97-AF65-F5344CB8AC3E}">
        <p14:creationId xmlns:p14="http://schemas.microsoft.com/office/powerpoint/2010/main" val="399389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arbre, plante&#10;&#10;&#10;&#10;Description générée automatiquement">
            <a:extLst>
              <a:ext uri="{FF2B5EF4-FFF2-40B4-BE49-F238E27FC236}">
                <a16:creationId xmlns:a16="http://schemas.microsoft.com/office/drawing/2014/main" id="{82C14D52-9236-184C-898A-0F5E5A19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32" y="2173574"/>
            <a:ext cx="8031983" cy="30514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7906F6-6F3C-4E4A-BDAF-D81BF20C2056}"/>
              </a:ext>
            </a:extLst>
          </p:cNvPr>
          <p:cNvSpPr txBox="1"/>
          <p:nvPr/>
        </p:nvSpPr>
        <p:spPr>
          <a:xfrm>
            <a:off x="4886794" y="1171309"/>
            <a:ext cx="193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La bananeraie</a:t>
            </a:r>
          </a:p>
        </p:txBody>
      </p:sp>
    </p:spTree>
    <p:extLst>
      <p:ext uri="{BB962C8B-B14F-4D97-AF65-F5344CB8AC3E}">
        <p14:creationId xmlns:p14="http://schemas.microsoft.com/office/powerpoint/2010/main" val="336104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bre, extérieur, terrain, ciel&#10;&#10;&#10;&#10;Description générée automatiquement">
            <a:extLst>
              <a:ext uri="{FF2B5EF4-FFF2-40B4-BE49-F238E27FC236}">
                <a16:creationId xmlns:a16="http://schemas.microsoft.com/office/drawing/2014/main" id="{2340329F-E742-324A-99D2-5EC167C6E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48" y="2310063"/>
            <a:ext cx="4668252" cy="3496682"/>
          </a:xfrm>
          <a:prstGeom prst="rect">
            <a:avLst/>
          </a:prstGeom>
        </p:spPr>
      </p:pic>
      <p:pic>
        <p:nvPicPr>
          <p:cNvPr id="5" name="Image 4" descr="Une image contenant accessoire, bâtiment&#10;&#10;&#10;&#10;Description générée automatiquement">
            <a:extLst>
              <a:ext uri="{FF2B5EF4-FFF2-40B4-BE49-F238E27FC236}">
                <a16:creationId xmlns:a16="http://schemas.microsoft.com/office/drawing/2014/main" id="{EAC291B4-119B-2242-B8A3-0403E429D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25" y="2101019"/>
            <a:ext cx="3608095" cy="370572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0DA2A1-1E2B-AA4D-BF08-3C1260049D34}"/>
              </a:ext>
            </a:extLst>
          </p:cNvPr>
          <p:cNvSpPr txBox="1"/>
          <p:nvPr/>
        </p:nvSpPr>
        <p:spPr>
          <a:xfrm>
            <a:off x="5029200" y="1275347"/>
            <a:ext cx="10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La case</a:t>
            </a:r>
          </a:p>
        </p:txBody>
      </p:sp>
    </p:spTree>
    <p:extLst>
      <p:ext uri="{BB962C8B-B14F-4D97-AF65-F5344CB8AC3E}">
        <p14:creationId xmlns:p14="http://schemas.microsoft.com/office/powerpoint/2010/main" val="300913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nimal, oiseau, perroquet&#10;&#10;&#10;&#10;Description générée automatiquement">
            <a:extLst>
              <a:ext uri="{FF2B5EF4-FFF2-40B4-BE49-F238E27FC236}">
                <a16:creationId xmlns:a16="http://schemas.microsoft.com/office/drawing/2014/main" id="{3ADCBEAA-FED7-8742-9549-7ABF56C0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424" y="1329185"/>
            <a:ext cx="4547937" cy="53388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3B6BFD-F856-CC4A-82C3-3BC2B311DE1F}"/>
              </a:ext>
            </a:extLst>
          </p:cNvPr>
          <p:cNvSpPr txBox="1"/>
          <p:nvPr/>
        </p:nvSpPr>
        <p:spPr>
          <a:xfrm>
            <a:off x="4943261" y="867520"/>
            <a:ext cx="180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Le perroquet</a:t>
            </a:r>
          </a:p>
        </p:txBody>
      </p:sp>
    </p:spTree>
    <p:extLst>
      <p:ext uri="{BB962C8B-B14F-4D97-AF65-F5344CB8AC3E}">
        <p14:creationId xmlns:p14="http://schemas.microsoft.com/office/powerpoint/2010/main" val="92603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ulet, gallinacé, oiseau, animal&#10;&#10;&#10;&#10;Description générée automatiquement">
            <a:extLst>
              <a:ext uri="{FF2B5EF4-FFF2-40B4-BE49-F238E27FC236}">
                <a16:creationId xmlns:a16="http://schemas.microsoft.com/office/drawing/2014/main" id="{0BC3A4C5-D8D8-224D-9073-7DB4257E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221" y="1647299"/>
            <a:ext cx="4492792" cy="44927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50696FD-9758-D24E-B56D-78EBC3123192}"/>
              </a:ext>
            </a:extLst>
          </p:cNvPr>
          <p:cNvSpPr txBox="1"/>
          <p:nvPr/>
        </p:nvSpPr>
        <p:spPr>
          <a:xfrm>
            <a:off x="4739094" y="1416466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La poule</a:t>
            </a:r>
          </a:p>
        </p:txBody>
      </p:sp>
    </p:spTree>
    <p:extLst>
      <p:ext uri="{BB962C8B-B14F-4D97-AF65-F5344CB8AC3E}">
        <p14:creationId xmlns:p14="http://schemas.microsoft.com/office/powerpoint/2010/main" val="156579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reptile, animal, crocodilien, terrain&#10;&#10;&#10;&#10;Description générée automatiquement">
            <a:extLst>
              <a:ext uri="{FF2B5EF4-FFF2-40B4-BE49-F238E27FC236}">
                <a16:creationId xmlns:a16="http://schemas.microsoft.com/office/drawing/2014/main" id="{BFCF02AB-DC04-E44A-A0BF-886EAF10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0" y="1981968"/>
            <a:ext cx="5435934" cy="36173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B86237-08BE-8E48-BC95-E6B4449CA05A}"/>
              </a:ext>
            </a:extLst>
          </p:cNvPr>
          <p:cNvSpPr txBox="1"/>
          <p:nvPr/>
        </p:nvSpPr>
        <p:spPr>
          <a:xfrm>
            <a:off x="4764887" y="1027832"/>
            <a:ext cx="167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Le crocodile</a:t>
            </a:r>
          </a:p>
        </p:txBody>
      </p:sp>
    </p:spTree>
    <p:extLst>
      <p:ext uri="{BB962C8B-B14F-4D97-AF65-F5344CB8AC3E}">
        <p14:creationId xmlns:p14="http://schemas.microsoft.com/office/powerpoint/2010/main" val="101517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08B703-C3BF-9347-9EBC-F00E9B2BE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615" y="2436316"/>
            <a:ext cx="6606769" cy="36997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DA6EF96-480D-F04F-ABDB-88368E570B8A}"/>
              </a:ext>
            </a:extLst>
          </p:cNvPr>
          <p:cNvSpPr txBox="1"/>
          <p:nvPr/>
        </p:nvSpPr>
        <p:spPr>
          <a:xfrm>
            <a:off x="4684427" y="1290336"/>
            <a:ext cx="221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L’éléphanteau</a:t>
            </a:r>
          </a:p>
        </p:txBody>
      </p:sp>
    </p:spTree>
    <p:extLst>
      <p:ext uri="{BB962C8B-B14F-4D97-AF65-F5344CB8AC3E}">
        <p14:creationId xmlns:p14="http://schemas.microsoft.com/office/powerpoint/2010/main" val="2595825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10358</TotalTime>
  <Words>29</Words>
  <Application>Microsoft Macintosh PowerPoint</Application>
  <PresentationFormat>Grand écran</PresentationFormat>
  <Paragraphs>12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goetschy</dc:creator>
  <cp:lastModifiedBy>sandrine goetschy</cp:lastModifiedBy>
  <cp:revision>6</cp:revision>
  <cp:lastPrinted>2019-02-01T06:57:15Z</cp:lastPrinted>
  <dcterms:created xsi:type="dcterms:W3CDTF">2018-12-28T16:49:55Z</dcterms:created>
  <dcterms:modified xsi:type="dcterms:W3CDTF">2019-02-03T13:37:05Z</dcterms:modified>
</cp:coreProperties>
</file>